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372E6B03-9F69-43C4-A943-EE81638CFAD2}">
          <p14:sldIdLst>
            <p14:sldId id="267"/>
          </p14:sldIdLst>
        </p14:section>
        <p14:section name="Content Slide" id="{E1C2BFFF-2A2F-487E-B825-13017FA940B8}">
          <p14:sldIdLst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E8C"/>
    <a:srgbClr val="C7E7F1"/>
    <a:srgbClr val="D8EDF2"/>
    <a:srgbClr val="DAD5EA"/>
    <a:srgbClr val="E3DCEE"/>
    <a:srgbClr val="90CBDC"/>
    <a:srgbClr val="BCE2EA"/>
    <a:srgbClr val="E5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블러, 다채로움, 블루, 아쿠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656C25F-2AC2-94D9-237E-791727283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7000"/>
            <a:ext cx="6858001" cy="12192003"/>
          </a:xfrm>
          <a:prstGeom prst="rect">
            <a:avLst/>
          </a:prstGeom>
        </p:spPr>
      </p:pic>
      <p:pic>
        <p:nvPicPr>
          <p:cNvPr id="6" name="그림 5" descr="예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55193E7-B084-41F3-6D96-8799DEEB62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 b="19157"/>
          <a:stretch/>
        </p:blipFill>
        <p:spPr>
          <a:xfrm>
            <a:off x="4651513" y="-2"/>
            <a:ext cx="7540487" cy="6858001"/>
          </a:xfrm>
          <a:prstGeom prst="rect">
            <a:avLst/>
          </a:prstGeom>
        </p:spPr>
      </p:pic>
      <p:pic>
        <p:nvPicPr>
          <p:cNvPr id="8" name="그림 7" descr="폰트, 스크린샷, 텍스트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BFA3BF1-0EA5-EE55-5B04-80724DD2EB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0" y="237800"/>
            <a:ext cx="1604395" cy="72916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9F1E896-24DD-4B66-B858-0262DDA5E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103" y="264959"/>
            <a:ext cx="3132967" cy="258038"/>
          </a:xfrm>
          <a:prstGeom prst="rect">
            <a:avLst/>
          </a:prstGeom>
        </p:spPr>
      </p:pic>
      <p:pic>
        <p:nvPicPr>
          <p:cNvPr id="3" name="그림 2" descr="블랙, 어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FA438B0-ABE7-C568-497B-CE9C408285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7" y="939806"/>
            <a:ext cx="3539907" cy="51605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42D2F06-9BA3-B112-FCE6-05F9D3B9CE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434" y="1945451"/>
            <a:ext cx="5282562" cy="115528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800" b="1">
                <a:solidFill>
                  <a:srgbClr val="3B3E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Presentation Title </a:t>
            </a:r>
            <a:endParaRPr lang="ko-KR" altLang="en-US" dirty="0"/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4E195B74-7239-5D0D-228A-9D6B15100A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932" y="5046186"/>
            <a:ext cx="8890504" cy="5358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Presenter’s Name</a:t>
            </a:r>
            <a:endParaRPr lang="ko-KR" alt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AE7F4A01-1884-BC66-3E61-633463E6FC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9931" y="5650268"/>
            <a:ext cx="8890504" cy="5358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322628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6CD4E24-E13F-0BAD-01FD-965EB5E1B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BF988786-7DCB-75B4-D71F-35FF96611C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6" name="제목 3">
            <a:extLst>
              <a:ext uri="{FF2B5EF4-FFF2-40B4-BE49-F238E27FC236}">
                <a16:creationId xmlns:a16="http://schemas.microsoft.com/office/drawing/2014/main" id="{C25DD915-16D9-FCEA-AD20-7040911D0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90" y="334989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890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DDB3E295-97CA-162B-58FF-C72BD504B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21" y="-144856"/>
            <a:ext cx="12449521" cy="7002856"/>
          </a:xfrm>
          <a:prstGeom prst="rect">
            <a:avLst/>
          </a:prstGeom>
        </p:spPr>
      </p:pic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52E6DE5F-7035-15B4-ABF2-81649B6B23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5" name="제목 3">
            <a:extLst>
              <a:ext uri="{FF2B5EF4-FFF2-40B4-BE49-F238E27FC236}">
                <a16:creationId xmlns:a16="http://schemas.microsoft.com/office/drawing/2014/main" id="{28FCDBC7-4C02-AE98-D991-967D87F94A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1866" y="343866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535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63DEABD6-3414-C597-D48A-FAF0F1795968}"/>
              </a:ext>
            </a:extLst>
          </p:cNvPr>
          <p:cNvGrpSpPr/>
          <p:nvPr userDrawn="1"/>
        </p:nvGrpSpPr>
        <p:grpSpPr>
          <a:xfrm>
            <a:off x="-1" y="0"/>
            <a:ext cx="12192001" cy="6858001"/>
            <a:chOff x="-1" y="0"/>
            <a:chExt cx="12192001" cy="6858001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EC4C9CE6-66B2-A639-26BC-7D7DD065A41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38B08008-A1EB-D714-B703-B757F2E77217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3" name="그림 12" descr="빛, 원, 비눗방울, 밤이(가) 표시된 사진&#10;&#10;AI가 생성한 콘텐츠는 부정확할 수 있습니다.">
                <a:extLst>
                  <a:ext uri="{FF2B5EF4-FFF2-40B4-BE49-F238E27FC236}">
                    <a16:creationId xmlns:a16="http://schemas.microsoft.com/office/drawing/2014/main" id="{7770693D-DE78-7246-8E96-644BD48444B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53"/>
              <a:stretch/>
            </p:blipFill>
            <p:spPr>
              <a:xfrm>
                <a:off x="11386732" y="0"/>
                <a:ext cx="738593" cy="1170575"/>
              </a:xfrm>
              <a:prstGeom prst="rect">
                <a:avLst/>
              </a:prstGeom>
            </p:spPr>
          </p:pic>
        </p:grpSp>
        <p:pic>
          <p:nvPicPr>
            <p:cNvPr id="16" name="그림 15" descr="건물, 마천루, 타워, 스카이라인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7E8184B6-E1EC-FFE6-A3B4-7F7B2F6B56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4572085"/>
              <a:ext cx="6924675" cy="2285916"/>
            </a:xfrm>
            <a:prstGeom prst="rect">
              <a:avLst/>
            </a:prstGeom>
          </p:spPr>
        </p:pic>
      </p:grpSp>
      <p:pic>
        <p:nvPicPr>
          <p:cNvPr id="18" name="그림 17" descr="블랙, 어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7EE89DC-6FCC-CC1E-ABE8-DCF82FBDCA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5" y="515058"/>
            <a:ext cx="1968886" cy="366064"/>
          </a:xfrm>
          <a:prstGeom prst="rect">
            <a:avLst/>
          </a:prstGeom>
        </p:spPr>
      </p:pic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1DD45536-F4F3-4457-0246-7DA6E71A9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3" name="제목 3">
            <a:extLst>
              <a:ext uri="{FF2B5EF4-FFF2-40B4-BE49-F238E27FC236}">
                <a16:creationId xmlns:a16="http://schemas.microsoft.com/office/drawing/2014/main" id="{F053E5CF-005C-2C10-282A-C383820616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90" y="334989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454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예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85B5C14-85E3-970D-6F6A-971A3D8CFE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7"/>
          <a:stretch/>
        </p:blipFill>
        <p:spPr>
          <a:xfrm>
            <a:off x="4651513" y="0"/>
            <a:ext cx="7540487" cy="685799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F5EE399-2460-AC4F-8BC4-E28B25CA60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69" y="-2666931"/>
            <a:ext cx="6857862" cy="12192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7026E91-1EE9-7382-94D3-3C95289F9C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0"/>
            <a:ext cx="4111625" cy="193928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F43D5FF-6117-4A4E-9B0C-07D49DBE6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636" y="5513829"/>
            <a:ext cx="2849886" cy="1344171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BF02B6C5-3944-F98F-6B29-E3DE36141B91}"/>
              </a:ext>
            </a:extLst>
          </p:cNvPr>
          <p:cNvGrpSpPr/>
          <p:nvPr userDrawn="1"/>
        </p:nvGrpSpPr>
        <p:grpSpPr>
          <a:xfrm>
            <a:off x="295275" y="-51328"/>
            <a:ext cx="2102890" cy="927697"/>
            <a:chOff x="295275" y="-66276"/>
            <a:chExt cx="2102890" cy="927697"/>
          </a:xfrm>
        </p:grpSpPr>
        <p:pic>
          <p:nvPicPr>
            <p:cNvPr id="4" name="그림 3" descr="빛, 원, 비눗방울, 밤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0F274982-92EC-85BC-F5F6-B4642BC612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3"/>
            <a:stretch/>
          </p:blipFill>
          <p:spPr>
            <a:xfrm>
              <a:off x="1812820" y="-66276"/>
              <a:ext cx="585345" cy="927697"/>
            </a:xfrm>
            <a:prstGeom prst="rect">
              <a:avLst/>
            </a:prstGeom>
          </p:spPr>
        </p:pic>
        <p:pic>
          <p:nvPicPr>
            <p:cNvPr id="5" name="그림 4" descr="블랙, 어둠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3A3EF919-92A0-A586-B59E-1BC3EDCDA8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5" y="327883"/>
              <a:ext cx="1822970" cy="338935"/>
            </a:xfrm>
            <a:prstGeom prst="rect">
              <a:avLst/>
            </a:prstGeom>
          </p:spPr>
        </p:pic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D6FA99F7-A299-76C7-0C83-B08097A7257C}"/>
              </a:ext>
            </a:extLst>
          </p:cNvPr>
          <p:cNvSpPr/>
          <p:nvPr userDrawn="1"/>
        </p:nvSpPr>
        <p:spPr>
          <a:xfrm>
            <a:off x="295275" y="895488"/>
            <a:ext cx="11601450" cy="566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2BB6D426-2B2C-DF8E-0F67-0564F5C836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291" y="2179458"/>
            <a:ext cx="11363419" cy="3413974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96A32EE0-6FF9-40F8-9363-BDBE34D71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291" y="1090091"/>
            <a:ext cx="8232903" cy="49340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7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C914CEE-82CD-42D9-ABD0-2187B893CB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4F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60866C-6957-0C12-AF09-03217FEE6117}"/>
              </a:ext>
            </a:extLst>
          </p:cNvPr>
          <p:cNvSpPr/>
          <p:nvPr userDrawn="1"/>
        </p:nvSpPr>
        <p:spPr>
          <a:xfrm>
            <a:off x="0" y="1"/>
            <a:ext cx="12192000" cy="1242548"/>
          </a:xfrm>
          <a:prstGeom prst="rect">
            <a:avLst/>
          </a:prstGeom>
          <a:solidFill>
            <a:srgbClr val="C7E7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" name="그림 20" descr="원, 스크린샷, 그래픽, 패턴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6A587EC-AE17-D466-0AF6-ACC47B761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93834"/>
            <a:ext cx="1001843" cy="469313"/>
          </a:xfrm>
          <a:prstGeom prst="rect">
            <a:avLst/>
          </a:prstGeom>
        </p:spPr>
      </p:pic>
      <p:pic>
        <p:nvPicPr>
          <p:cNvPr id="13" name="그림 12" descr="블랙, 어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D93F9DF-597D-5875-7B13-E2872454F4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49" y="57149"/>
            <a:ext cx="7608555" cy="1109199"/>
          </a:xfrm>
          <a:prstGeom prst="rect">
            <a:avLst/>
          </a:prstGeom>
        </p:spPr>
      </p:pic>
      <p:pic>
        <p:nvPicPr>
          <p:cNvPr id="12" name="그림 11" descr="예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B467526-FCFF-6FD7-51A1-4F4916630C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1" b="12560"/>
          <a:stretch/>
        </p:blipFill>
        <p:spPr>
          <a:xfrm>
            <a:off x="5994400" y="-1"/>
            <a:ext cx="6197601" cy="6858000"/>
          </a:xfrm>
          <a:prstGeom prst="rect">
            <a:avLst/>
          </a:prstGeom>
        </p:spPr>
      </p:pic>
      <p:pic>
        <p:nvPicPr>
          <p:cNvPr id="14" name="그림 13" descr="빛, 원, 비눗방울, 밤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67F5B4E-E8F5-7060-6D2F-0AE27F828E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3"/>
          <a:stretch/>
        </p:blipFill>
        <p:spPr>
          <a:xfrm>
            <a:off x="11400814" y="-128051"/>
            <a:ext cx="738593" cy="1170575"/>
          </a:xfrm>
          <a:prstGeom prst="rect">
            <a:avLst/>
          </a:prstGeom>
        </p:spPr>
      </p:pic>
      <p:pic>
        <p:nvPicPr>
          <p:cNvPr id="15" name="그림 14" descr="블랙, 어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54F20B7-DBE6-53D3-F372-8CD7C80A1B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05" y="438240"/>
            <a:ext cx="2287806" cy="42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19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AE7F2B-F44D-AA5C-DC7A-C0533115B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FFA0C10-A35B-AB51-2614-660A24EB1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F6F2FB2-0245-101A-2342-D237D8CA737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391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E1C0665-76AB-A9D4-DE7E-D07890F5E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C6E709BA-F9BD-C039-80D3-4FF44F0D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7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6FD3906-0544-1622-9815-A50C74645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2E555A7-9958-19C4-878B-44FADF24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74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00A9CB0-9B25-E692-A80E-9807ACDFEA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CF3A2869-3A42-2738-CE25-C1B9356D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93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78626A1-5110-7EBA-1653-DC81C84AC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BF4A8BA4-6475-EFE2-3D0E-88979817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39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945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와이드스크린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이 우재</dc:creator>
  <cp:lastModifiedBy>박 지예</cp:lastModifiedBy>
  <cp:revision>35</cp:revision>
  <dcterms:created xsi:type="dcterms:W3CDTF">2024-07-03T05:58:12Z</dcterms:created>
  <dcterms:modified xsi:type="dcterms:W3CDTF">2025-10-24T01:10:30Z</dcterms:modified>
</cp:coreProperties>
</file>